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1"/>
  </p:sldMasterIdLst>
  <p:sldIdLst>
    <p:sldId id="256" r:id="rId2"/>
    <p:sldId id="257" r:id="rId3"/>
    <p:sldId id="258" r:id="rId4"/>
  </p:sldIdLst>
  <p:sldSz cx="7199313" cy="5400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01" userDrawn="1">
          <p15:clr>
            <a:srgbClr val="A4A3A4"/>
          </p15:clr>
        </p15:guide>
        <p15:guide id="2" pos="22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07" autoAdjust="0"/>
    <p:restoredTop sz="94660"/>
  </p:normalViewPr>
  <p:slideViewPr>
    <p:cSldViewPr snapToGrid="0" showGuides="1">
      <p:cViewPr>
        <p:scale>
          <a:sx n="125" d="100"/>
          <a:sy n="125" d="100"/>
        </p:scale>
        <p:origin x="2046" y="426"/>
      </p:cViewPr>
      <p:guideLst>
        <p:guide orient="horz" pos="1701"/>
        <p:guide pos="22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949" y="883861"/>
            <a:ext cx="6119416" cy="1880235"/>
          </a:xfrm>
        </p:spPr>
        <p:txBody>
          <a:bodyPr anchor="b"/>
          <a:lstStyle>
            <a:lvl1pPr algn="ctr">
              <a:defRPr sz="4724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914" y="2836605"/>
            <a:ext cx="5399485" cy="1303913"/>
          </a:xfrm>
        </p:spPr>
        <p:txBody>
          <a:bodyPr/>
          <a:lstStyle>
            <a:lvl1pPr marL="0" indent="0" algn="ctr">
              <a:buNone/>
              <a:defRPr sz="1890"/>
            </a:lvl1pPr>
            <a:lvl2pPr marL="359954" indent="0" algn="ctr">
              <a:buNone/>
              <a:defRPr sz="1575"/>
            </a:lvl2pPr>
            <a:lvl3pPr marL="719907" indent="0" algn="ctr">
              <a:buNone/>
              <a:defRPr sz="1417"/>
            </a:lvl3pPr>
            <a:lvl4pPr marL="1079861" indent="0" algn="ctr">
              <a:buNone/>
              <a:defRPr sz="1260"/>
            </a:lvl4pPr>
            <a:lvl5pPr marL="1439814" indent="0" algn="ctr">
              <a:buNone/>
              <a:defRPr sz="1260"/>
            </a:lvl5pPr>
            <a:lvl6pPr marL="1799768" indent="0" algn="ctr">
              <a:buNone/>
              <a:defRPr sz="1260"/>
            </a:lvl6pPr>
            <a:lvl7pPr marL="2159721" indent="0" algn="ctr">
              <a:buNone/>
              <a:defRPr sz="1260"/>
            </a:lvl7pPr>
            <a:lvl8pPr marL="2519675" indent="0" algn="ctr">
              <a:buNone/>
              <a:defRPr sz="1260"/>
            </a:lvl8pPr>
            <a:lvl9pPr marL="2879628" indent="0" algn="ctr">
              <a:buNone/>
              <a:defRPr sz="126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844F0-2503-4ABF-99DC-DCD0335A4A9F}" type="datetimeFigureOut">
              <a:rPr lang="ko-KR" altLang="en-US" smtClean="0"/>
              <a:t>2020-09-08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93BE8-F590-4254-B784-17018127066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75595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844F0-2503-4ABF-99DC-DCD0335A4A9F}" type="datetimeFigureOut">
              <a:rPr lang="ko-KR" altLang="en-US" smtClean="0"/>
              <a:t>2020-09-08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93BE8-F590-4254-B784-17018127066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09700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ack Wall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래픽 5">
            <a:extLst>
              <a:ext uri="{FF2B5EF4-FFF2-40B4-BE49-F238E27FC236}">
                <a16:creationId xmlns:a16="http://schemas.microsoft.com/office/drawing/2014/main" id="{9830DCF6-7013-4C38-9142-3C0E07EA19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776" r="2203"/>
          <a:stretch/>
        </p:blipFill>
        <p:spPr>
          <a:xfrm>
            <a:off x="-1" y="0"/>
            <a:ext cx="7198781" cy="540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5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ack Wall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래픽 2">
            <a:extLst>
              <a:ext uri="{FF2B5EF4-FFF2-40B4-BE49-F238E27FC236}">
                <a16:creationId xmlns:a16="http://schemas.microsoft.com/office/drawing/2014/main" id="{1ED1E60F-692A-46B5-B8AB-A0FD4B05C8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11501"/>
          <a:stretch/>
        </p:blipFill>
        <p:spPr>
          <a:xfrm>
            <a:off x="0" y="0"/>
            <a:ext cx="7208682" cy="540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637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ack Wall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래픽 1">
            <a:extLst>
              <a:ext uri="{FF2B5EF4-FFF2-40B4-BE49-F238E27FC236}">
                <a16:creationId xmlns:a16="http://schemas.microsoft.com/office/drawing/2014/main" id="{E4EEA661-DA9C-42F7-9CFE-13F1A5B1BD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638" r="2258"/>
          <a:stretch/>
        </p:blipFill>
        <p:spPr>
          <a:xfrm>
            <a:off x="0" y="0"/>
            <a:ext cx="7205136" cy="540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177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4953" y="287537"/>
            <a:ext cx="6209407" cy="10438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4953" y="1437680"/>
            <a:ext cx="6209407" cy="3426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4953" y="5005627"/>
            <a:ext cx="1619845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0844F0-2503-4ABF-99DC-DCD0335A4A9F}" type="datetimeFigureOut">
              <a:rPr lang="ko-KR" altLang="en-US" smtClean="0"/>
              <a:t>2020-09-08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84773" y="5005627"/>
            <a:ext cx="2429768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4515" y="5005627"/>
            <a:ext cx="1619845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593BE8-F590-4254-B784-17018127066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68460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7" r:id="rId3"/>
    <p:sldLayoutId id="2147483678" r:id="rId4"/>
    <p:sldLayoutId id="2147483679" r:id="rId5"/>
  </p:sldLayoutIdLst>
  <p:txStyles>
    <p:titleStyle>
      <a:lvl1pPr algn="l" defTabSz="719907" rtl="0" eaLnBrk="1" latinLnBrk="1" hangingPunct="1">
        <a:lnSpc>
          <a:spcPct val="90000"/>
        </a:lnSpc>
        <a:spcBef>
          <a:spcPct val="0"/>
        </a:spcBef>
        <a:buNone/>
        <a:defRPr sz="346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9977" indent="-179977" algn="l" defTabSz="719907" rtl="0" eaLnBrk="1" latinLnBrk="1" hangingPunct="1">
        <a:lnSpc>
          <a:spcPct val="90000"/>
        </a:lnSpc>
        <a:spcBef>
          <a:spcPts val="787"/>
        </a:spcBef>
        <a:buFont typeface="Arial" panose="020B0604020202020204" pitchFamily="34" charset="0"/>
        <a:buChar char="•"/>
        <a:defRPr sz="2204" kern="1200">
          <a:solidFill>
            <a:schemeClr val="tx1"/>
          </a:solidFill>
          <a:latin typeface="+mn-lt"/>
          <a:ea typeface="+mn-ea"/>
          <a:cs typeface="+mn-cs"/>
        </a:defRPr>
      </a:lvl1pPr>
      <a:lvl2pPr marL="539930" indent="-179977" algn="l" defTabSz="719907" rtl="0" eaLnBrk="1" latinLnBrk="1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899884" indent="-179977" algn="l" defTabSz="719907" rtl="0" eaLnBrk="1" latinLnBrk="1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1259837" indent="-179977" algn="l" defTabSz="719907" rtl="0" eaLnBrk="1" latinLnBrk="1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4pPr>
      <a:lvl5pPr marL="1619791" indent="-179977" algn="l" defTabSz="719907" rtl="0" eaLnBrk="1" latinLnBrk="1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5pPr>
      <a:lvl6pPr marL="1979745" indent="-179977" algn="l" defTabSz="719907" rtl="0" eaLnBrk="1" latinLnBrk="1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6pPr>
      <a:lvl7pPr marL="2339698" indent="-179977" algn="l" defTabSz="719907" rtl="0" eaLnBrk="1" latinLnBrk="1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7pPr>
      <a:lvl8pPr marL="2699652" indent="-179977" algn="l" defTabSz="719907" rtl="0" eaLnBrk="1" latinLnBrk="1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8pPr>
      <a:lvl9pPr marL="3059605" indent="-179977" algn="l" defTabSz="719907" rtl="0" eaLnBrk="1" latinLnBrk="1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9907" rtl="0" eaLnBrk="1" latinLnBrk="1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1pPr>
      <a:lvl2pPr marL="359954" algn="l" defTabSz="719907" rtl="0" eaLnBrk="1" latinLnBrk="1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2pPr>
      <a:lvl3pPr marL="719907" algn="l" defTabSz="719907" rtl="0" eaLnBrk="1" latinLnBrk="1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3pPr>
      <a:lvl4pPr marL="1079861" algn="l" defTabSz="719907" rtl="0" eaLnBrk="1" latinLnBrk="1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4pPr>
      <a:lvl5pPr marL="1439814" algn="l" defTabSz="719907" rtl="0" eaLnBrk="1" latinLnBrk="1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5pPr>
      <a:lvl6pPr marL="1799768" algn="l" defTabSz="719907" rtl="0" eaLnBrk="1" latinLnBrk="1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6pPr>
      <a:lvl7pPr marL="2159721" algn="l" defTabSz="719907" rtl="0" eaLnBrk="1" latinLnBrk="1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7pPr>
      <a:lvl8pPr marL="2519675" algn="l" defTabSz="719907" rtl="0" eaLnBrk="1" latinLnBrk="1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8pPr>
      <a:lvl9pPr marL="2879628" algn="l" defTabSz="719907" rtl="0" eaLnBrk="1" latinLnBrk="1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8289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6599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44922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</TotalTime>
  <Words>0</Words>
  <Application>Microsoft Office PowerPoint</Application>
  <PresentationFormat>사용자 지정</PresentationFormat>
  <Paragraphs>0</Paragraphs>
  <Slides>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테마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원장희</dc:creator>
  <cp:lastModifiedBy>원장희</cp:lastModifiedBy>
  <cp:revision>3</cp:revision>
  <dcterms:created xsi:type="dcterms:W3CDTF">2020-09-08T05:15:23Z</dcterms:created>
  <dcterms:modified xsi:type="dcterms:W3CDTF">2020-09-08T05:32:25Z</dcterms:modified>
</cp:coreProperties>
</file>