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5400675" cy="71993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68" userDrawn="1">
          <p15:clr>
            <a:srgbClr val="A4A3A4"/>
          </p15:clr>
        </p15:guide>
        <p15:guide id="2" pos="170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107" autoAdjust="0"/>
    <p:restoredTop sz="94660"/>
  </p:normalViewPr>
  <p:slideViewPr>
    <p:cSldViewPr snapToGrid="0" showGuides="1">
      <p:cViewPr varScale="1">
        <p:scale>
          <a:sx n="108" d="100"/>
          <a:sy n="108" d="100"/>
        </p:scale>
        <p:origin x="3060" y="120"/>
      </p:cViewPr>
      <p:guideLst>
        <p:guide orient="horz" pos="2268"/>
        <p:guide pos="170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5051" y="1178222"/>
            <a:ext cx="4590574" cy="2506427"/>
          </a:xfrm>
        </p:spPr>
        <p:txBody>
          <a:bodyPr anchor="b"/>
          <a:lstStyle>
            <a:lvl1pPr algn="ctr">
              <a:defRPr sz="3544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75085" y="3781306"/>
            <a:ext cx="4050506" cy="1738167"/>
          </a:xfrm>
        </p:spPr>
        <p:txBody>
          <a:bodyPr/>
          <a:lstStyle>
            <a:lvl1pPr marL="0" indent="0" algn="ctr">
              <a:buNone/>
              <a:defRPr sz="1417"/>
            </a:lvl1pPr>
            <a:lvl2pPr marL="270022" indent="0" algn="ctr">
              <a:buNone/>
              <a:defRPr sz="1181"/>
            </a:lvl2pPr>
            <a:lvl3pPr marL="540045" indent="0" algn="ctr">
              <a:buNone/>
              <a:defRPr sz="1063"/>
            </a:lvl3pPr>
            <a:lvl4pPr marL="810067" indent="0" algn="ctr">
              <a:buNone/>
              <a:defRPr sz="945"/>
            </a:lvl4pPr>
            <a:lvl5pPr marL="1080089" indent="0" algn="ctr">
              <a:buNone/>
              <a:defRPr sz="945"/>
            </a:lvl5pPr>
            <a:lvl6pPr marL="1350112" indent="0" algn="ctr">
              <a:buNone/>
              <a:defRPr sz="945"/>
            </a:lvl6pPr>
            <a:lvl7pPr marL="1620134" indent="0" algn="ctr">
              <a:buNone/>
              <a:defRPr sz="945"/>
            </a:lvl7pPr>
            <a:lvl8pPr marL="1890156" indent="0" algn="ctr">
              <a:buNone/>
              <a:defRPr sz="945"/>
            </a:lvl8pPr>
            <a:lvl9pPr marL="2160179" indent="0" algn="ctr">
              <a:buNone/>
              <a:defRPr sz="945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844F0-2503-4ABF-99DC-DCD0335A4A9F}" type="datetimeFigureOut">
              <a:rPr lang="ko-KR" altLang="en-US" smtClean="0"/>
              <a:t>2020-09-08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93BE8-F590-4254-B784-17018127066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191266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844F0-2503-4ABF-99DC-DCD0335A4A9F}" type="datetimeFigureOut">
              <a:rPr lang="ko-KR" altLang="en-US" smtClean="0"/>
              <a:t>2020-09-08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93BE8-F590-4254-B784-17018127066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373550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ack Wall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그래픽 5">
            <a:extLst>
              <a:ext uri="{FF2B5EF4-FFF2-40B4-BE49-F238E27FC236}">
                <a16:creationId xmlns:a16="http://schemas.microsoft.com/office/drawing/2014/main" id="{38FFB8F8-48C2-443D-B13B-C3A8FE2FD16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12423" r="12423"/>
          <a:stretch/>
        </p:blipFill>
        <p:spPr>
          <a:xfrm>
            <a:off x="0" y="1026"/>
            <a:ext cx="5400675" cy="71988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60582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ack Wall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래픽 1">
            <a:extLst>
              <a:ext uri="{FF2B5EF4-FFF2-40B4-BE49-F238E27FC236}">
                <a16:creationId xmlns:a16="http://schemas.microsoft.com/office/drawing/2014/main" id="{B61802B5-1CE6-4828-B5B7-836C96B694D5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11111" r="25162"/>
          <a:stretch/>
        </p:blipFill>
        <p:spPr>
          <a:xfrm>
            <a:off x="-1" y="-1"/>
            <a:ext cx="5405171" cy="7199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30714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ack Wall 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래픽 1">
            <a:extLst>
              <a:ext uri="{FF2B5EF4-FFF2-40B4-BE49-F238E27FC236}">
                <a16:creationId xmlns:a16="http://schemas.microsoft.com/office/drawing/2014/main" id="{DBD3295E-0AFD-472D-8455-91D026B106E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12367" r="12367"/>
          <a:stretch/>
        </p:blipFill>
        <p:spPr>
          <a:xfrm>
            <a:off x="0" y="0"/>
            <a:ext cx="5409009" cy="7199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46751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71297" y="383299"/>
            <a:ext cx="4658082" cy="139153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71297" y="1916484"/>
            <a:ext cx="4658082" cy="45678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1296" y="6672698"/>
            <a:ext cx="1215152" cy="3832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0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0844F0-2503-4ABF-99DC-DCD0335A4A9F}" type="datetimeFigureOut">
              <a:rPr lang="ko-KR" altLang="en-US" smtClean="0"/>
              <a:t>2020-09-08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788974" y="6672698"/>
            <a:ext cx="1822728" cy="3832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70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4227" y="6672698"/>
            <a:ext cx="1215152" cy="3832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0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593BE8-F590-4254-B784-17018127066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473780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7" r:id="rId3"/>
    <p:sldLayoutId id="2147483668" r:id="rId4"/>
    <p:sldLayoutId id="2147483669" r:id="rId5"/>
  </p:sldLayoutIdLst>
  <p:txStyles>
    <p:titleStyle>
      <a:lvl1pPr algn="l" defTabSz="540045" rtl="0" eaLnBrk="1" latinLnBrk="1" hangingPunct="1">
        <a:lnSpc>
          <a:spcPct val="90000"/>
        </a:lnSpc>
        <a:spcBef>
          <a:spcPct val="0"/>
        </a:spcBef>
        <a:buNone/>
        <a:defRPr sz="259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35011" indent="-135011" algn="l" defTabSz="540045" rtl="0" eaLnBrk="1" latinLnBrk="1" hangingPunct="1">
        <a:lnSpc>
          <a:spcPct val="90000"/>
        </a:lnSpc>
        <a:spcBef>
          <a:spcPts val="591"/>
        </a:spcBef>
        <a:buFont typeface="Arial" panose="020B0604020202020204" pitchFamily="34" charset="0"/>
        <a:buChar char="•"/>
        <a:defRPr sz="1654" kern="1200">
          <a:solidFill>
            <a:schemeClr val="tx1"/>
          </a:solidFill>
          <a:latin typeface="+mn-lt"/>
          <a:ea typeface="+mn-ea"/>
          <a:cs typeface="+mn-cs"/>
        </a:defRPr>
      </a:lvl1pPr>
      <a:lvl2pPr marL="405033" indent="-135011" algn="l" defTabSz="540045" rtl="0" eaLnBrk="1" latinLnBrk="1" hangingPunct="1">
        <a:lnSpc>
          <a:spcPct val="90000"/>
        </a:lnSpc>
        <a:spcBef>
          <a:spcPts val="295"/>
        </a:spcBef>
        <a:buFont typeface="Arial" panose="020B0604020202020204" pitchFamily="34" charset="0"/>
        <a:buChar char="•"/>
        <a:defRPr sz="1417" kern="1200">
          <a:solidFill>
            <a:schemeClr val="tx1"/>
          </a:solidFill>
          <a:latin typeface="+mn-lt"/>
          <a:ea typeface="+mn-ea"/>
          <a:cs typeface="+mn-cs"/>
        </a:defRPr>
      </a:lvl2pPr>
      <a:lvl3pPr marL="675056" indent="-135011" algn="l" defTabSz="540045" rtl="0" eaLnBrk="1" latinLnBrk="1" hangingPunct="1">
        <a:lnSpc>
          <a:spcPct val="90000"/>
        </a:lnSpc>
        <a:spcBef>
          <a:spcPts val="295"/>
        </a:spcBef>
        <a:buFont typeface="Arial" panose="020B0604020202020204" pitchFamily="34" charset="0"/>
        <a:buChar char="•"/>
        <a:defRPr sz="1181" kern="1200">
          <a:solidFill>
            <a:schemeClr val="tx1"/>
          </a:solidFill>
          <a:latin typeface="+mn-lt"/>
          <a:ea typeface="+mn-ea"/>
          <a:cs typeface="+mn-cs"/>
        </a:defRPr>
      </a:lvl3pPr>
      <a:lvl4pPr marL="945078" indent="-135011" algn="l" defTabSz="540045" rtl="0" eaLnBrk="1" latinLnBrk="1" hangingPunct="1">
        <a:lnSpc>
          <a:spcPct val="90000"/>
        </a:lnSpc>
        <a:spcBef>
          <a:spcPts val="295"/>
        </a:spcBef>
        <a:buFont typeface="Arial" panose="020B0604020202020204" pitchFamily="34" charset="0"/>
        <a:buChar char="•"/>
        <a:defRPr sz="1063" kern="1200">
          <a:solidFill>
            <a:schemeClr val="tx1"/>
          </a:solidFill>
          <a:latin typeface="+mn-lt"/>
          <a:ea typeface="+mn-ea"/>
          <a:cs typeface="+mn-cs"/>
        </a:defRPr>
      </a:lvl4pPr>
      <a:lvl5pPr marL="1215100" indent="-135011" algn="l" defTabSz="540045" rtl="0" eaLnBrk="1" latinLnBrk="1" hangingPunct="1">
        <a:lnSpc>
          <a:spcPct val="90000"/>
        </a:lnSpc>
        <a:spcBef>
          <a:spcPts val="295"/>
        </a:spcBef>
        <a:buFont typeface="Arial" panose="020B0604020202020204" pitchFamily="34" charset="0"/>
        <a:buChar char="•"/>
        <a:defRPr sz="1063" kern="1200">
          <a:solidFill>
            <a:schemeClr val="tx1"/>
          </a:solidFill>
          <a:latin typeface="+mn-lt"/>
          <a:ea typeface="+mn-ea"/>
          <a:cs typeface="+mn-cs"/>
        </a:defRPr>
      </a:lvl5pPr>
      <a:lvl6pPr marL="1485123" indent="-135011" algn="l" defTabSz="540045" rtl="0" eaLnBrk="1" latinLnBrk="1" hangingPunct="1">
        <a:lnSpc>
          <a:spcPct val="90000"/>
        </a:lnSpc>
        <a:spcBef>
          <a:spcPts val="295"/>
        </a:spcBef>
        <a:buFont typeface="Arial" panose="020B0604020202020204" pitchFamily="34" charset="0"/>
        <a:buChar char="•"/>
        <a:defRPr sz="1063" kern="1200">
          <a:solidFill>
            <a:schemeClr val="tx1"/>
          </a:solidFill>
          <a:latin typeface="+mn-lt"/>
          <a:ea typeface="+mn-ea"/>
          <a:cs typeface="+mn-cs"/>
        </a:defRPr>
      </a:lvl6pPr>
      <a:lvl7pPr marL="1755145" indent="-135011" algn="l" defTabSz="540045" rtl="0" eaLnBrk="1" latinLnBrk="1" hangingPunct="1">
        <a:lnSpc>
          <a:spcPct val="90000"/>
        </a:lnSpc>
        <a:spcBef>
          <a:spcPts val="295"/>
        </a:spcBef>
        <a:buFont typeface="Arial" panose="020B0604020202020204" pitchFamily="34" charset="0"/>
        <a:buChar char="•"/>
        <a:defRPr sz="1063" kern="1200">
          <a:solidFill>
            <a:schemeClr val="tx1"/>
          </a:solidFill>
          <a:latin typeface="+mn-lt"/>
          <a:ea typeface="+mn-ea"/>
          <a:cs typeface="+mn-cs"/>
        </a:defRPr>
      </a:lvl7pPr>
      <a:lvl8pPr marL="2025167" indent="-135011" algn="l" defTabSz="540045" rtl="0" eaLnBrk="1" latinLnBrk="1" hangingPunct="1">
        <a:lnSpc>
          <a:spcPct val="90000"/>
        </a:lnSpc>
        <a:spcBef>
          <a:spcPts val="295"/>
        </a:spcBef>
        <a:buFont typeface="Arial" panose="020B0604020202020204" pitchFamily="34" charset="0"/>
        <a:buChar char="•"/>
        <a:defRPr sz="1063" kern="1200">
          <a:solidFill>
            <a:schemeClr val="tx1"/>
          </a:solidFill>
          <a:latin typeface="+mn-lt"/>
          <a:ea typeface="+mn-ea"/>
          <a:cs typeface="+mn-cs"/>
        </a:defRPr>
      </a:lvl8pPr>
      <a:lvl9pPr marL="2295190" indent="-135011" algn="l" defTabSz="540045" rtl="0" eaLnBrk="1" latinLnBrk="1" hangingPunct="1">
        <a:lnSpc>
          <a:spcPct val="90000"/>
        </a:lnSpc>
        <a:spcBef>
          <a:spcPts val="295"/>
        </a:spcBef>
        <a:buFont typeface="Arial" panose="020B0604020202020204" pitchFamily="34" charset="0"/>
        <a:buChar char="•"/>
        <a:defRPr sz="106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40045" rtl="0" eaLnBrk="1" latinLnBrk="1" hangingPunct="1">
        <a:defRPr sz="1063" kern="1200">
          <a:solidFill>
            <a:schemeClr val="tx1"/>
          </a:solidFill>
          <a:latin typeface="+mn-lt"/>
          <a:ea typeface="+mn-ea"/>
          <a:cs typeface="+mn-cs"/>
        </a:defRPr>
      </a:lvl1pPr>
      <a:lvl2pPr marL="270022" algn="l" defTabSz="540045" rtl="0" eaLnBrk="1" latinLnBrk="1" hangingPunct="1">
        <a:defRPr sz="1063" kern="1200">
          <a:solidFill>
            <a:schemeClr val="tx1"/>
          </a:solidFill>
          <a:latin typeface="+mn-lt"/>
          <a:ea typeface="+mn-ea"/>
          <a:cs typeface="+mn-cs"/>
        </a:defRPr>
      </a:lvl2pPr>
      <a:lvl3pPr marL="540045" algn="l" defTabSz="540045" rtl="0" eaLnBrk="1" latinLnBrk="1" hangingPunct="1">
        <a:defRPr sz="1063" kern="1200">
          <a:solidFill>
            <a:schemeClr val="tx1"/>
          </a:solidFill>
          <a:latin typeface="+mn-lt"/>
          <a:ea typeface="+mn-ea"/>
          <a:cs typeface="+mn-cs"/>
        </a:defRPr>
      </a:lvl3pPr>
      <a:lvl4pPr marL="810067" algn="l" defTabSz="540045" rtl="0" eaLnBrk="1" latinLnBrk="1" hangingPunct="1">
        <a:defRPr sz="1063" kern="1200">
          <a:solidFill>
            <a:schemeClr val="tx1"/>
          </a:solidFill>
          <a:latin typeface="+mn-lt"/>
          <a:ea typeface="+mn-ea"/>
          <a:cs typeface="+mn-cs"/>
        </a:defRPr>
      </a:lvl4pPr>
      <a:lvl5pPr marL="1080089" algn="l" defTabSz="540045" rtl="0" eaLnBrk="1" latinLnBrk="1" hangingPunct="1">
        <a:defRPr sz="1063" kern="1200">
          <a:solidFill>
            <a:schemeClr val="tx1"/>
          </a:solidFill>
          <a:latin typeface="+mn-lt"/>
          <a:ea typeface="+mn-ea"/>
          <a:cs typeface="+mn-cs"/>
        </a:defRPr>
      </a:lvl5pPr>
      <a:lvl6pPr marL="1350112" algn="l" defTabSz="540045" rtl="0" eaLnBrk="1" latinLnBrk="1" hangingPunct="1">
        <a:defRPr sz="1063" kern="1200">
          <a:solidFill>
            <a:schemeClr val="tx1"/>
          </a:solidFill>
          <a:latin typeface="+mn-lt"/>
          <a:ea typeface="+mn-ea"/>
          <a:cs typeface="+mn-cs"/>
        </a:defRPr>
      </a:lvl6pPr>
      <a:lvl7pPr marL="1620134" algn="l" defTabSz="540045" rtl="0" eaLnBrk="1" latinLnBrk="1" hangingPunct="1">
        <a:defRPr sz="1063" kern="1200">
          <a:solidFill>
            <a:schemeClr val="tx1"/>
          </a:solidFill>
          <a:latin typeface="+mn-lt"/>
          <a:ea typeface="+mn-ea"/>
          <a:cs typeface="+mn-cs"/>
        </a:defRPr>
      </a:lvl7pPr>
      <a:lvl8pPr marL="1890156" algn="l" defTabSz="540045" rtl="0" eaLnBrk="1" latinLnBrk="1" hangingPunct="1">
        <a:defRPr sz="1063" kern="1200">
          <a:solidFill>
            <a:schemeClr val="tx1"/>
          </a:solidFill>
          <a:latin typeface="+mn-lt"/>
          <a:ea typeface="+mn-ea"/>
          <a:cs typeface="+mn-cs"/>
        </a:defRPr>
      </a:lvl8pPr>
      <a:lvl9pPr marL="2160179" algn="l" defTabSz="540045" rtl="0" eaLnBrk="1" latinLnBrk="1" hangingPunct="1">
        <a:defRPr sz="106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082895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265991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144922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</TotalTime>
  <Words>0</Words>
  <Application>Microsoft Office PowerPoint</Application>
  <PresentationFormat>사용자 지정</PresentationFormat>
  <Paragraphs>0</Paragraphs>
  <Slides>3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테마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원장희</dc:creator>
  <cp:lastModifiedBy>원장희</cp:lastModifiedBy>
  <cp:revision>2</cp:revision>
  <dcterms:created xsi:type="dcterms:W3CDTF">2020-09-08T05:15:23Z</dcterms:created>
  <dcterms:modified xsi:type="dcterms:W3CDTF">2020-09-08T05:27:02Z</dcterms:modified>
</cp:coreProperties>
</file>